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4"/>
  </p:sldMasterIdLst>
  <p:notesMasterIdLst>
    <p:notesMasterId r:id="rId6"/>
  </p:notesMasterIdLst>
  <p:handoutMasterIdLst>
    <p:handoutMasterId r:id="rId7"/>
  </p:handoutMasterIdLst>
  <p:sldIdLst>
    <p:sldId id="281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Catania" initials="RC" lastIdx="2" clrIdx="0">
    <p:extLst>
      <p:ext uri="{19B8F6BF-5375-455C-9EA6-DF929625EA0E}">
        <p15:presenceInfo xmlns:p15="http://schemas.microsoft.com/office/powerpoint/2012/main" userId="d369dc2094623166" providerId="Windows Live"/>
      </p:ext>
    </p:extLst>
  </p:cmAuthor>
  <p:cmAuthor id="2" name="ROBERTO CATANIA" initials="RC" lastIdx="1" clrIdx="1">
    <p:extLst>
      <p:ext uri="{19B8F6BF-5375-455C-9EA6-DF929625EA0E}">
        <p15:presenceInfo xmlns:p15="http://schemas.microsoft.com/office/powerpoint/2012/main" userId="ROBERTO CATAN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  <a:srgbClr val="C5C000"/>
    <a:srgbClr val="FFFF00"/>
    <a:srgbClr val="0000FF"/>
    <a:srgbClr val="000000"/>
    <a:srgbClr val="800000"/>
    <a:srgbClr val="007160"/>
    <a:srgbClr val="0668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1D65F-B11E-42C7-AFB0-FCA763453A5F}" v="23" dt="2021-04-14T12:26:43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A2DD398-8A75-454B-A7AC-895730867A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B9F3633-3523-461C-9FE8-001F375C46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CDBF7-DF0F-4170-B51A-393240724053}" type="datetimeFigureOut">
              <a:rPr lang="it-IT" smtClean="0"/>
              <a:t>09/05/25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9076B78-AB3C-4615-9F6D-F515C1F6DC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D72324-4B42-40F8-BC20-E101261A80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8FD73-D367-4E30-BD52-53F7F50E8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75445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59C8E-EDA1-4741-A6F2-713BA5CB8FA1}" type="datetimeFigureOut">
              <a:rPr lang="it-IT" smtClean="0"/>
              <a:t>09/05/25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55D2F-0EC4-409D-8BCD-A1091330E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72794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36FD-A9E5-4670-8985-F1D4DFB6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D51FC32-C3E7-4304-A9E5-DE946090F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729A0A-5396-4BBA-9BED-6823471D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D2A8-A87F-4349-881F-B3AD0B4260D9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82817F-68B8-43D7-8378-01BE9AC6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F1051B-8B11-4990-9EF1-5544AA816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0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108578-4DAF-440D-843B-D5DF5DC8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3C767C-9502-4A39-9EC5-45D39E72E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29C2FD-4FA4-4E5F-8704-7320E682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EEB4-3BC9-4211-B30E-6753EE606699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DD9851-065A-40A8-A342-D43E496B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946A00-B194-45D5-9F2D-3AF8CFBA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8450F78-AF3A-4460-B0A4-FF9A13245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229040-68D3-4884-A6E1-ED7141932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34491A-C470-4A39-BC29-6B3471E4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C7F7-5530-4F85-8013-9A936CE176E4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068113-1A9A-41A8-96B0-D7462A2C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68F09A-A270-4BB4-9916-FBE4B64E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8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D543C-5C23-4566-B66A-497D4325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E9470B-81BB-4ED8-912F-1FA9D69A3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1AE1C7-25CF-445E-A367-892ADB34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0FE-674D-422F-8A40-F1CD6ED6C848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D6A05B-3016-4269-98A2-B729AFF7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15D5D0-536A-40FE-AF4F-17F495AA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5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82E8F-5C57-4576-B701-7A0CF9FB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0BDA4B-049B-4791-A0CB-047278686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819425-54F3-4C41-93EF-EB30E957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CEE5-BA89-407B-AE5B-FE8E481FAC3C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D4E3E5-1FCC-4C0F-B8AA-324F321B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F5E651-285A-442C-B79D-8CB6C40C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2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5018AB-A236-474F-BCDB-3CA3D20F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D09262-DF17-4572-B4E6-1DE6A68FA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50B050-4FCE-47A0-8719-5CBDBDF63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E98A74-F569-44BE-8609-3ED5F531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8A0F-2A03-48D5-90C4-D5AD1CCDB306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0B8E89-7384-4BE5-8C67-DD700E6D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FC15A7-A73F-45F9-9BE4-BB038E402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11001-77BF-44E5-A790-1C02D274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8BFA2C-082A-4768-8AB1-3F03E380F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522147-76BD-4748-A625-91C4CDCEE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B10B2B1-0E45-4C6B-ADD3-E1711287B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33529F-823E-46A7-AC5C-D1394C8D9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2113A76-AA6B-4674-B551-CB21222B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FC6D-D951-4EC3-8E8A-0CDCBC213619}" type="datetime1">
              <a:rPr lang="en-US" smtClean="0"/>
              <a:t>5/9/2025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9370800-65A8-4E55-83CB-125F8F01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1893BF4-4296-4D05-9044-1BEB89C5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7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C6878B-EAA2-4D61-B0B9-5CB95EE29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B24A2BD-0915-464F-BE58-44507883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6C78-F488-491A-AC12-1C39294B40CE}" type="datetime1">
              <a:rPr lang="en-US" smtClean="0"/>
              <a:t>5/9/2025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1DE025F-38EA-4905-9E1B-1AE69EE9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BF3097-9590-4343-88A1-FA0524C1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8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AA6A825-E7A2-40E6-97E4-566FD8F1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0A43-E7E2-4CC0-A315-2517F959E062}" type="datetime1">
              <a:rPr lang="en-US" smtClean="0"/>
              <a:t>5/9/2025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25E819-B11F-4054-8FE2-81F82F44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DA5AF9-07EA-45EA-AB71-D2144EF1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820C10-4351-4107-9657-B4C9EB22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EE5C26-1995-4CFB-AA77-28F518C33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7725B5-8A30-40C9-8F74-14B14C33E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E88AFA-0235-4E4A-9903-309C4565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FF6C-0BFC-4A01-B87B-60B8B8A34213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F3045F-D2BE-4E41-A320-703E3712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2CFB78-76AA-489A-98A9-2C9A923D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4A514B-31C7-4AF4-BB07-C035638E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9D84BD5-6E07-4097-A5DD-557499F14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2C7C75-E118-4CAC-9D47-187E46040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D571B8-04A6-4031-BC74-D784A79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E788-A1AE-4462-B834-460AFB81ADC9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A109D9-18B1-417F-A799-61C62A43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52B199-3E55-4C2D-905D-5AD669F9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9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4902628-AA16-4364-AA36-13638E53F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B1217-252D-400F-B930-E22B3D51D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6A8DEF-62A5-48F8-9446-77F943A49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9423-BE74-4AE1-AFA7-1C342A41F3B7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C8F105-7100-4A1B-A3C8-212794273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C53BFD-3512-4806-97B9-98DAAB223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5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6B6DF9A-44FA-4DAA-BDB9-5B6A8CCD6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0283" y="1556521"/>
            <a:ext cx="1501718" cy="3415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0676BC9-0666-417F-A564-7FBDA18B7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84" y="266330"/>
            <a:ext cx="1501718" cy="127838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311A21F-6E0C-C9A9-E67F-4257A6F0C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283" y="40076"/>
            <a:ext cx="1510402" cy="2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674001EAC7D4D8C3D400BF5C91E8D" ma:contentTypeVersion="0" ma:contentTypeDescription="Create a new document." ma:contentTypeScope="" ma:versionID="19c763f9e4e737b78e14cc05952fe8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d020d654c645243e6d6c1cb71e9e3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098243-3DAE-4383-BADB-28B3381EE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33DB537-C902-472C-B56D-FFCC16059F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3D65B4-2497-407A-A854-AE63611BEA9A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Catania</dc:creator>
  <cp:lastModifiedBy>Alice Trovato</cp:lastModifiedBy>
  <cp:revision>19</cp:revision>
  <dcterms:created xsi:type="dcterms:W3CDTF">2020-04-26T15:06:56Z</dcterms:created>
  <dcterms:modified xsi:type="dcterms:W3CDTF">2025-05-09T15:00:47Z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0x01010047D674001EAC7D4D8C3D400BF5C91E8D</vt:lpwstr>
  </property>
</Properties>
</file>